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gameplay demo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-Do you wish having houseplants was even easier?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-Introducing gARden, an augmented reality houseplant app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-Pop in your email, and you’re all set to get planting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have a lot of options, in this demo we choose a sunset succulent.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-It creates a </a:t>
            </a:r>
            <a:r>
              <a:rPr lang="en"/>
              <a:t>middle</a:t>
            </a:r>
            <a:r>
              <a:rPr lang="en"/>
              <a:t> marker, previewed in the bottom-right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print it out, and bam! There’s the plant, motion tracked in real time!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-AR using CV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Receive</a:t>
            </a:r>
            <a:r>
              <a:rPr lang="en"/>
              <a:t> marker print-out via email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-Viewing through the app brings the plant to life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-Plants grow in real time at various speeds, but can never die (only progress very slowly)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-Positive Interactions like: watering on time, not too often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-Personality impacts how often plants like to be watered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Propagations</a:t>
            </a:r>
            <a:r>
              <a:rPr lang="en"/>
              <a:t> can be traded to other players as part of a social mechanic</a:t>
            </a:r>
            <a:endParaRPr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Propagations</a:t>
            </a:r>
            <a:r>
              <a:rPr lang="en"/>
              <a:t> contain entire family history of plant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-Can scan a code that lets you see friend’s garden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mentioned, plants grow in real time. Here’s an example of that! In a sense, I guess we’ve made a game of watching the grass grow.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just growth, you can watch flowers bloom in real time, or leaves unfold.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-currency of SUNSHINE COINS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-buy coins or earn then gradually over time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-increased rate in sunny/well-lit areas (using device light sensor)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-This game is </a:t>
            </a:r>
            <a:r>
              <a:rPr lang="en"/>
              <a:t>aimed</a:t>
            </a:r>
            <a:r>
              <a:rPr lang="en"/>
              <a:t> towards the very casual audience.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-As an anecdote, this game is inspired by my dad, who became a semi-professional bonsai grower after I left for college.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-His office and our garage back home are filled with tiny pots full of trees and other plants.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 wanted to make a game that would let other people experience the joy that he finds in his plants, without needing to have that level of devotion to the craft.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started only about a month and a half ago, but we’re making good progress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</a:t>
            </a:r>
            <a:r>
              <a:rPr lang="en"/>
              <a:t> Media integration is planned, namely photo sharing (insta/twitter/pinterest) There’s a really big Succulents community on Pinterest, we found!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have the basic hooks for localization. Currently, the game has partial support for Italian and Chinese!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Shape 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bgb0vdj4uu3vBYaBEhxGy5zwfJmBCYLd/view" TargetMode="External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Augmented Reality Gardening App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800" y="1268425"/>
            <a:ext cx="3428375" cy="156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 title="GARDEN_v1.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The Basics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FD966"/>
                </a:solidFill>
              </a:rPr>
              <a:t>Augmented Reality</a:t>
            </a:r>
            <a:r>
              <a:rPr lang="en">
                <a:solidFill>
                  <a:srgbClr val="F3F3F3"/>
                </a:solidFill>
              </a:rPr>
              <a:t> gardening application</a:t>
            </a:r>
            <a:endParaRPr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Select plant species and pottery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Marker pattern representing plant is emailed to you</a:t>
            </a:r>
            <a:endParaRPr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Print out </a:t>
            </a:r>
            <a:r>
              <a:rPr lang="en">
                <a:solidFill>
                  <a:srgbClr val="FFD966"/>
                </a:solidFill>
              </a:rPr>
              <a:t>physical markers</a:t>
            </a:r>
            <a:r>
              <a:rPr lang="en">
                <a:solidFill>
                  <a:srgbClr val="F3F3F3"/>
                </a:solidFill>
              </a:rPr>
              <a:t> that act as “flowerpots”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View marker through app to</a:t>
            </a:r>
            <a:r>
              <a:rPr lang="en">
                <a:solidFill>
                  <a:srgbClr val="FFD966"/>
                </a:solidFill>
              </a:rPr>
              <a:t> bring it to life</a:t>
            </a:r>
            <a:r>
              <a:rPr lang="en">
                <a:solidFill>
                  <a:srgbClr val="F3F3F3"/>
                </a:solidFill>
              </a:rPr>
              <a:t>!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Tap plants to interact</a:t>
            </a:r>
            <a:endParaRPr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Tend to plants to </a:t>
            </a:r>
            <a:r>
              <a:rPr lang="en">
                <a:solidFill>
                  <a:srgbClr val="FFD966"/>
                </a:solidFill>
              </a:rPr>
              <a:t>speed their growth</a:t>
            </a:r>
            <a:endParaRPr>
              <a:solidFill>
                <a:srgbClr val="FFD96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Plants grow in </a:t>
            </a:r>
            <a:r>
              <a:rPr lang="en">
                <a:solidFill>
                  <a:srgbClr val="FFD966"/>
                </a:solidFill>
              </a:rPr>
              <a:t>real time</a:t>
            </a:r>
            <a:endParaRPr>
              <a:solidFill>
                <a:srgbClr val="FFD96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Can </a:t>
            </a:r>
            <a:r>
              <a:rPr lang="en">
                <a:solidFill>
                  <a:srgbClr val="FFD966"/>
                </a:solidFill>
              </a:rPr>
              <a:t>never die</a:t>
            </a:r>
            <a:r>
              <a:rPr lang="en">
                <a:solidFill>
                  <a:srgbClr val="F3F3F3"/>
                </a:solidFill>
              </a:rPr>
              <a:t>, only grow more slowly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900" y="1837975"/>
            <a:ext cx="4496250" cy="281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The Core Game Loop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Plants grow </a:t>
            </a:r>
            <a:r>
              <a:rPr lang="en">
                <a:solidFill>
                  <a:srgbClr val="FFD966"/>
                </a:solidFill>
              </a:rPr>
              <a:t>faster</a:t>
            </a:r>
            <a:r>
              <a:rPr lang="en">
                <a:solidFill>
                  <a:srgbClr val="F3F3F3"/>
                </a:solidFill>
              </a:rPr>
              <a:t> based on “</a:t>
            </a:r>
            <a:r>
              <a:rPr lang="en">
                <a:solidFill>
                  <a:srgbClr val="FFD966"/>
                </a:solidFill>
              </a:rPr>
              <a:t>Affinity</a:t>
            </a:r>
            <a:r>
              <a:rPr lang="en">
                <a:solidFill>
                  <a:srgbClr val="F3F3F3"/>
                </a:solidFill>
              </a:rPr>
              <a:t>”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Affinity gained through positive interactions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Affinity decays over time</a:t>
            </a:r>
            <a:endParaRPr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Plants have “</a:t>
            </a:r>
            <a:r>
              <a:rPr lang="en">
                <a:solidFill>
                  <a:srgbClr val="FFD966"/>
                </a:solidFill>
              </a:rPr>
              <a:t>Personality</a:t>
            </a:r>
            <a:r>
              <a:rPr lang="en">
                <a:solidFill>
                  <a:srgbClr val="F3F3F3"/>
                </a:solidFill>
              </a:rPr>
              <a:t>” values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Personality adds </a:t>
            </a:r>
            <a:r>
              <a:rPr lang="en">
                <a:solidFill>
                  <a:srgbClr val="FFD966"/>
                </a:solidFill>
              </a:rPr>
              <a:t>unique variance</a:t>
            </a:r>
            <a:r>
              <a:rPr lang="en">
                <a:solidFill>
                  <a:srgbClr val="F3F3F3"/>
                </a:solidFill>
              </a:rPr>
              <a:t> to plant preferences</a:t>
            </a:r>
            <a:endParaRPr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Plants can </a:t>
            </a:r>
            <a:r>
              <a:rPr lang="en">
                <a:solidFill>
                  <a:srgbClr val="FFD966"/>
                </a:solidFill>
              </a:rPr>
              <a:t>propagate</a:t>
            </a:r>
            <a:r>
              <a:rPr lang="en">
                <a:solidFill>
                  <a:srgbClr val="F3F3F3"/>
                </a:solidFill>
              </a:rPr>
              <a:t> after growing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Seeds, leaf clippings, flowers, etc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Can be</a:t>
            </a:r>
            <a:r>
              <a:rPr lang="en">
                <a:solidFill>
                  <a:srgbClr val="FFD966"/>
                </a:solidFill>
              </a:rPr>
              <a:t> traded</a:t>
            </a:r>
            <a:r>
              <a:rPr lang="en">
                <a:solidFill>
                  <a:srgbClr val="F3F3F3"/>
                </a:solidFill>
              </a:rPr>
              <a:t> to other players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475" y="2532750"/>
            <a:ext cx="2206150" cy="2206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600" y="1152475"/>
            <a:ext cx="3769075" cy="376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Shape 77"/>
          <p:cNvSpPr/>
          <p:nvPr/>
        </p:nvSpPr>
        <p:spPr>
          <a:xfrm>
            <a:off x="6538350" y="3745325"/>
            <a:ext cx="523200" cy="42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366713"/>
            <a:ext cx="6762750" cy="44100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Monetization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Base app </a:t>
            </a:r>
            <a:r>
              <a:rPr lang="en">
                <a:solidFill>
                  <a:srgbClr val="FFD966"/>
                </a:solidFill>
              </a:rPr>
              <a:t>free</a:t>
            </a:r>
            <a:r>
              <a:rPr lang="en">
                <a:solidFill>
                  <a:srgbClr val="F3F3F3"/>
                </a:solidFill>
              </a:rPr>
              <a:t> on mobile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All plants unlocked by default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Terracotta, Ceramic + 2 random pots unlocked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3 plant slots available</a:t>
            </a:r>
            <a:endParaRPr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Premium Currency: </a:t>
            </a:r>
            <a:r>
              <a:rPr lang="en">
                <a:solidFill>
                  <a:srgbClr val="FFD966"/>
                </a:solidFill>
              </a:rPr>
              <a:t>Sunshine Coins</a:t>
            </a:r>
            <a:r>
              <a:rPr lang="en">
                <a:solidFill>
                  <a:srgbClr val="F3F3F3"/>
                </a:solidFill>
              </a:rPr>
              <a:t>	!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Earned slowly over time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Earned faster in well-lit environment</a:t>
            </a:r>
            <a:endParaRPr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Mostly </a:t>
            </a:r>
            <a:r>
              <a:rPr lang="en">
                <a:solidFill>
                  <a:srgbClr val="FFD966"/>
                </a:solidFill>
              </a:rPr>
              <a:t>cosmetic IAPs</a:t>
            </a:r>
            <a:endParaRPr>
              <a:solidFill>
                <a:srgbClr val="FFD96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New pots designs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Seeds that guarantee a plant color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Additional plant slots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424" y="572600"/>
            <a:ext cx="1935675" cy="39983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Release Goals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2207400"/>
            <a:ext cx="8520600" cy="2361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FD966"/>
                </a:solidFill>
              </a:rPr>
              <a:t>Casual</a:t>
            </a:r>
            <a:r>
              <a:rPr lang="en">
                <a:solidFill>
                  <a:srgbClr val="F3F3F3"/>
                </a:solidFill>
              </a:rPr>
              <a:t> player audience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Low stress, low maintenance, short play intervals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Older demographic</a:t>
            </a:r>
            <a:endParaRPr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Targeting major </a:t>
            </a:r>
            <a:r>
              <a:rPr lang="en">
                <a:solidFill>
                  <a:srgbClr val="FFD966"/>
                </a:solidFill>
              </a:rPr>
              <a:t>mobile</a:t>
            </a:r>
            <a:r>
              <a:rPr lang="en">
                <a:solidFill>
                  <a:srgbClr val="F3F3F3"/>
                </a:solidFill>
              </a:rPr>
              <a:t> platforms</a:t>
            </a:r>
            <a:endParaRPr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FD966"/>
                </a:solidFill>
              </a:rPr>
              <a:t>Desktop</a:t>
            </a:r>
            <a:r>
              <a:rPr lang="en">
                <a:solidFill>
                  <a:srgbClr val="F3F3F3"/>
                </a:solidFill>
              </a:rPr>
              <a:t> build possible for itch.io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Game works with standard webcam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All IAPs unlocked in desktop version, costs upfront instead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descr="Image result for download on the app store badge png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200" y="1222212"/>
            <a:ext cx="2643389" cy="7807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age result for get it on google play"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62" y="1017713"/>
            <a:ext cx="3074125" cy="118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age result for itch.io button"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958" y="1222200"/>
            <a:ext cx="1951742" cy="780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725" y="1567050"/>
            <a:ext cx="3810000" cy="381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Timeline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F3F3F3"/>
                </a:solidFill>
              </a:rPr>
              <a:t>Started in mid-January</a:t>
            </a:r>
            <a:endParaRPr>
              <a:solidFill>
                <a:srgbClr val="F3F3F3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F3F3F3"/>
                </a:solidFill>
              </a:rPr>
              <a:t>Currently Done</a:t>
            </a:r>
            <a:endParaRPr>
              <a:solidFill>
                <a:srgbClr val="F3F3F3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3F3F3"/>
                </a:solidFill>
              </a:rPr>
              <a:t>Computer Vision + AR Tracking</a:t>
            </a:r>
            <a:endParaRPr>
              <a:solidFill>
                <a:srgbClr val="F3F3F3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Marker generation + email distribution </a:t>
            </a:r>
            <a:endParaRPr>
              <a:solidFill>
                <a:srgbClr val="F3F3F3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3F3F3"/>
                </a:solidFill>
              </a:rPr>
              <a:t>4 plant varieties + 7 pottery options</a:t>
            </a:r>
            <a:endParaRPr>
              <a:solidFill>
                <a:srgbClr val="F3F3F3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3F3F3"/>
                </a:solidFill>
              </a:rPr>
              <a:t>Basic interactions</a:t>
            </a:r>
            <a:endParaRPr>
              <a:solidFill>
                <a:srgbClr val="F3F3F3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F3F3F3"/>
                </a:solidFill>
              </a:rPr>
              <a:t>To Be Done</a:t>
            </a:r>
            <a:endParaRPr>
              <a:solidFill>
                <a:srgbClr val="F3F3F3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3F3F3"/>
                </a:solidFill>
              </a:rPr>
              <a:t>More plant varieties + pottery options</a:t>
            </a:r>
            <a:endParaRPr>
              <a:solidFill>
                <a:srgbClr val="F3F3F3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Robust interactions</a:t>
            </a:r>
            <a:endParaRPr>
              <a:solidFill>
                <a:srgbClr val="F3F3F3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3F3F3"/>
                </a:solidFill>
              </a:rPr>
              <a:t>IAP shop integration</a:t>
            </a:r>
            <a:endParaRPr>
              <a:solidFill>
                <a:srgbClr val="F3F3F3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3F3F3"/>
                </a:solidFill>
              </a:rPr>
              <a:t>Social integrations</a:t>
            </a:r>
            <a:endParaRPr>
              <a:solidFill>
                <a:srgbClr val="F3F3F3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3F3F3"/>
                </a:solidFill>
              </a:rPr>
              <a:t>Localization</a:t>
            </a:r>
            <a:br>
              <a:rPr lang="en">
                <a:solidFill>
                  <a:srgbClr val="F3F3F3"/>
                </a:solidFill>
              </a:rPr>
            </a:br>
            <a:endParaRPr>
              <a:solidFill>
                <a:srgbClr val="F3F3F3"/>
              </a:solidFill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75" y="3641150"/>
            <a:ext cx="906325" cy="906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575" y="3641163"/>
            <a:ext cx="906325" cy="906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100" y="3404399"/>
            <a:ext cx="1379848" cy="1379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5375" y="1359362"/>
            <a:ext cx="4086923" cy="1621749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Questions?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50" y="3076950"/>
            <a:ext cx="2676773" cy="1846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" name="Shape 116"/>
          <p:cNvSpPr txBox="1"/>
          <p:nvPr/>
        </p:nvSpPr>
        <p:spPr>
          <a:xfrm>
            <a:off x="3314775" y="3659400"/>
            <a:ext cx="5633400" cy="133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	@SunshineDevs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	sunshinecommitee.io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	devs@sunshinecommittee.io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950" y="4408900"/>
            <a:ext cx="514100" cy="51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3950" y="3692075"/>
            <a:ext cx="514100" cy="51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Shape 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3950" y="4072250"/>
            <a:ext cx="514100" cy="51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